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8" r:id="rId2"/>
    <p:sldId id="260" r:id="rId3"/>
    <p:sldId id="279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5400-4A31-4271-BBE5-D3C116618F93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A1451-1F38-4279-8109-AACC333FE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3DDD9-7490-4EBB-ADA7-545F7A84B0B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0BF6-6D7B-44C4-BF25-7FCA3A844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9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088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9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8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3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7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3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1/30/2017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1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304800" y="685800"/>
            <a:ext cx="84582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B050"/>
                </a:solidFill>
              </a:rPr>
              <a:t>Me llamo ___________	 Clase 802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la fecha es el 30 de enero del 2017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152400" y="2133600"/>
            <a:ext cx="8839200" cy="4648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52:  </a:t>
            </a:r>
            <a:r>
              <a:rPr lang="es-ES_tradnl" sz="2800" b="0" dirty="0" smtClean="0"/>
              <a:t>¿Cómo continuamos la practica para el examen del capitulo 7?</a:t>
            </a:r>
          </a:p>
          <a:p>
            <a:r>
              <a:rPr lang="es-ES_tradnl" sz="2800" b="0" dirty="0" smtClean="0">
                <a:solidFill>
                  <a:srgbClr val="7030A0"/>
                </a:solidFill>
              </a:rPr>
              <a:t>L.O: to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review</a:t>
            </a:r>
            <a:r>
              <a:rPr lang="es-ES_tradnl" sz="2800" b="0" dirty="0" smtClean="0">
                <a:solidFill>
                  <a:srgbClr val="7030A0"/>
                </a:solidFill>
              </a:rPr>
              <a:t> 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for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the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unit</a:t>
            </a:r>
            <a:r>
              <a:rPr lang="es-ES_tradnl" sz="2800" b="0" dirty="0" smtClean="0">
                <a:solidFill>
                  <a:srgbClr val="7030A0"/>
                </a:solidFill>
              </a:rPr>
              <a:t> </a:t>
            </a:r>
            <a:r>
              <a:rPr lang="es-ES_tradnl" sz="2800" b="0" dirty="0" err="1" smtClean="0">
                <a:solidFill>
                  <a:srgbClr val="7030A0"/>
                </a:solidFill>
              </a:rPr>
              <a:t>exam</a:t>
            </a:r>
            <a:endParaRPr lang="es-ES_tradnl" sz="2800" b="0" dirty="0" smtClean="0">
              <a:solidFill>
                <a:srgbClr val="7030A0"/>
              </a:solidFill>
            </a:endParaRPr>
          </a:p>
          <a:p>
            <a:r>
              <a:rPr lang="es-ES_tradnl" sz="2800" dirty="0" smtClean="0">
                <a:solidFill>
                  <a:srgbClr val="FF0000"/>
                </a:solidFill>
              </a:rPr>
              <a:t>Actividad </a:t>
            </a:r>
            <a:r>
              <a:rPr lang="es-ES_tradnl" sz="2800" dirty="0" err="1" smtClean="0">
                <a:solidFill>
                  <a:srgbClr val="FF0000"/>
                </a:solidFill>
              </a:rPr>
              <a:t>Inicial:</a:t>
            </a:r>
            <a:r>
              <a:rPr lang="es-ES_tradnl" sz="2800" b="0" dirty="0" err="1" smtClean="0"/>
              <a:t>TEXTO</a:t>
            </a:r>
            <a:r>
              <a:rPr lang="es-ES_tradnl" sz="2800" b="0" dirty="0" smtClean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s-ES_tradnl" sz="2800" b="0" dirty="0" smtClean="0"/>
              <a:t>Copia y responde </a:t>
            </a:r>
            <a:r>
              <a:rPr lang="es-ES_tradnl" sz="2800" b="0" u="sng" dirty="0" smtClean="0"/>
              <a:t>Ejercicio 2</a:t>
            </a:r>
            <a:r>
              <a:rPr lang="es-ES_tradnl" sz="2800" b="0" dirty="0" smtClean="0"/>
              <a:t> p. 260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28016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838518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6200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I- 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Identifica</a:t>
            </a:r>
            <a:endParaRPr lang="en-US" sz="2800" b="0" dirty="0" smtClean="0"/>
          </a:p>
          <a:p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91" y="1714499"/>
            <a:ext cx="1835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504948"/>
            <a:ext cx="1211262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16" y="2347911"/>
            <a:ext cx="1447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87" y="132483"/>
            <a:ext cx="208505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33"/>
          <a:stretch/>
        </p:blipFill>
        <p:spPr bwMode="auto">
          <a:xfrm>
            <a:off x="3132138" y="4395280"/>
            <a:ext cx="2895600" cy="158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" r="-505" b="12913"/>
          <a:stretch/>
        </p:blipFill>
        <p:spPr bwMode="auto">
          <a:xfrm>
            <a:off x="6324600" y="4343400"/>
            <a:ext cx="2743200" cy="167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762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2568674" cy="170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3291" y="290512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43625" y="311316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46603" y="151447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69498" y="34406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2138" y="599464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8393" y="3733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24600" y="60314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962400" y="5562600"/>
            <a:ext cx="685800" cy="6167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132138" y="4144696"/>
            <a:ext cx="2811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108393" y="4114800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943600" y="4144696"/>
            <a:ext cx="0" cy="1987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5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241156"/>
            <a:ext cx="8686800" cy="61722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endParaRPr lang="es-ES_tradnl" sz="2400" smtClean="0">
              <a:solidFill>
                <a:srgbClr val="FFC000"/>
              </a:solidFill>
            </a:endParaRPr>
          </a:p>
          <a:p>
            <a:pPr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_tradnl" sz="3200" b="0" smtClean="0">
                <a:solidFill>
                  <a:srgbClr val="FFC000"/>
                </a:solidFill>
              </a:rPr>
              <a:t>II-</a:t>
            </a:r>
            <a:r>
              <a:rPr lang="es-ES_tradnl" sz="3200" b="0" smtClean="0"/>
              <a:t> Copy &amp; re-write using the P.O.D.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 doctor examinó los ojos en la oficina.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Ellos llevan un lápiz a clase.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escuché la musica.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No escribimos los ensayos en ingles.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La profesora explicó la lección.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Tenemos el anorak aquí.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Yo llevé la toalla a la alberca.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3200" b="0" smtClean="0"/>
              <a:t>Jugaste el voleibol en la arena.</a:t>
            </a:r>
          </a:p>
          <a:p>
            <a:pPr marL="514350" indent="-514350">
              <a:spcAft>
                <a:spcPts val="0"/>
              </a:spcAft>
              <a:buFont typeface="+mj-lt"/>
              <a:buAutoNum type="arabicPeriod"/>
              <a:defRPr/>
            </a:pPr>
            <a:endParaRPr lang="es-ES_tradnl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816051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TAREA 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686800" cy="4373563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err="1" smtClean="0"/>
              <a:t>Copia</a:t>
            </a:r>
            <a:r>
              <a:rPr lang="en-US" sz="3200" b="0" dirty="0" smtClean="0"/>
              <a:t> y </a:t>
            </a:r>
            <a:r>
              <a:rPr lang="en-US" sz="3200" b="0" dirty="0" err="1" smtClean="0"/>
              <a:t>completa</a:t>
            </a:r>
            <a:r>
              <a:rPr lang="en-US" sz="3200" b="0" dirty="0" smtClean="0"/>
              <a:t> </a:t>
            </a:r>
            <a:r>
              <a:rPr lang="en-US" sz="3200" b="0" u="sng" dirty="0" err="1" smtClean="0"/>
              <a:t>Ejercicio</a:t>
            </a:r>
            <a:r>
              <a:rPr lang="en-US" sz="3200" b="0" u="sng" dirty="0" smtClean="0"/>
              <a:t> 3</a:t>
            </a:r>
            <a:r>
              <a:rPr lang="en-US" sz="3200" b="0" dirty="0"/>
              <a:t> </a:t>
            </a:r>
            <a:r>
              <a:rPr lang="en-US" sz="3200" b="0" dirty="0" smtClean="0"/>
              <a:t>p. </a:t>
            </a:r>
            <a:r>
              <a:rPr lang="en-US" sz="3200" b="0" dirty="0" smtClean="0"/>
              <a:t>260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smtClean="0"/>
              <a:t>SIGN </a:t>
            </a:r>
            <a:r>
              <a:rPr lang="en-US" sz="3200" b="0" u="sng" dirty="0" smtClean="0"/>
              <a:t>Quiz 4: </a:t>
            </a:r>
            <a:r>
              <a:rPr lang="en-US" sz="3200" b="0" u="sng" dirty="0" err="1" smtClean="0"/>
              <a:t>Capitulo</a:t>
            </a:r>
            <a:r>
              <a:rPr lang="en-US" sz="3200" b="0" u="sng" dirty="0" smtClean="0"/>
              <a:t> 7</a:t>
            </a:r>
            <a:r>
              <a:rPr lang="en-US" sz="3200" b="0" dirty="0" smtClean="0"/>
              <a:t> by THURSDAY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smtClean="0"/>
              <a:t>SIGN </a:t>
            </a:r>
            <a:r>
              <a:rPr lang="en-US" sz="3200" b="0" u="sng" dirty="0" err="1" smtClean="0"/>
              <a:t>Proposito</a:t>
            </a:r>
            <a:r>
              <a:rPr lang="en-US" sz="3200" b="0" u="sng" dirty="0" smtClean="0"/>
              <a:t> D</a:t>
            </a:r>
            <a:r>
              <a:rPr lang="en-US" sz="3200" b="0" dirty="0" smtClean="0"/>
              <a:t> by THURSDAY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2445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6498</TotalTime>
  <Words>146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Essential</vt:lpstr>
      <vt:lpstr>PowerPoint Presentation</vt:lpstr>
      <vt:lpstr>Practica</vt:lpstr>
      <vt:lpstr>PowerPoint Presentation</vt:lpstr>
      <vt:lpstr>TAREA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16</cp:revision>
  <cp:lastPrinted>2016-01-29T14:30:27Z</cp:lastPrinted>
  <dcterms:created xsi:type="dcterms:W3CDTF">2016-01-28T21:15:21Z</dcterms:created>
  <dcterms:modified xsi:type="dcterms:W3CDTF">2017-01-30T19:58:18Z</dcterms:modified>
</cp:coreProperties>
</file>